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753600" cy="7315200"/>
  <p:notesSz cx="6858000" cy="9144000"/>
  <p:embeddedFontLst>
    <p:embeddedFont>
      <p:font typeface="Be Vietnam Ultra-Bold" panose="020B0604020202020204" charset="0"/>
      <p:regular r:id="rId11"/>
    </p:embeddedFont>
    <p:embeddedFont>
      <p:font typeface="Helvetica Now Condensed Bold" panose="020B0604020202020204" charset="0"/>
      <p:regular r:id="rId12"/>
    </p:embeddedFont>
    <p:embeddedFont>
      <p:font typeface="Now Bold" panose="020B0604020202020204" charset="0"/>
      <p:regular r:id="rId13"/>
    </p:embeddedFont>
    <p:embeddedFont>
      <p:font typeface="Times New Roman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E932D-CFD0-84CE-E8F2-8E70472F7390}" v="46" dt="2025-06-06T14:14:12.563"/>
    <p1510:client id="{528B0FBD-99C3-F776-7C66-A56600857030}" v="13" dt="2025-06-06T14:06:59.253"/>
    <p1510:client id="{9E8301C4-AA09-CAC6-0107-430B90AEC357}" v="23" dt="2025-06-05T12:54:3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javad Berangi" userId="S::mberangi@tudelft.nl::55e45a2b-c2d6-49ae-919e-baa2bff7192f" providerId="AD" clId="Web-{9E8301C4-AA09-CAC6-0107-430B90AEC357}"/>
    <pc:docChg chg="modSld">
      <pc:chgData name="Mohammadjavad Berangi" userId="S::mberangi@tudelft.nl::55e45a2b-c2d6-49ae-919e-baa2bff7192f" providerId="AD" clId="Web-{9E8301C4-AA09-CAC6-0107-430B90AEC357}" dt="2025-06-05T12:54:37.909" v="19" actId="14100"/>
      <pc:docMkLst>
        <pc:docMk/>
      </pc:docMkLst>
      <pc:sldChg chg="addSp delSp modSp">
        <pc:chgData name="Mohammadjavad Berangi" userId="S::mberangi@tudelft.nl::55e45a2b-c2d6-49ae-919e-baa2bff7192f" providerId="AD" clId="Web-{9E8301C4-AA09-CAC6-0107-430B90AEC357}" dt="2025-06-05T12:54:37.909" v="19" actId="14100"/>
        <pc:sldMkLst>
          <pc:docMk/>
          <pc:sldMk cId="0" sldId="256"/>
        </pc:sldMkLst>
        <pc:spChg chg="mod topLvl">
          <ac:chgData name="Mohammadjavad Berangi" userId="S::mberangi@tudelft.nl::55e45a2b-c2d6-49ae-919e-baa2bff7192f" providerId="AD" clId="Web-{9E8301C4-AA09-CAC6-0107-430B90AEC357}" dt="2025-06-05T12:52:34.909" v="1"/>
          <ac:spMkLst>
            <pc:docMk/>
            <pc:sldMk cId="0" sldId="256"/>
            <ac:spMk id="22" creationId="{00000000-0000-0000-0000-000000000000}"/>
          </ac:spMkLst>
        </pc:spChg>
        <pc:spChg chg="add del mod topLvl">
          <ac:chgData name="Mohammadjavad Berangi" userId="S::mberangi@tudelft.nl::55e45a2b-c2d6-49ae-919e-baa2bff7192f" providerId="AD" clId="Web-{9E8301C4-AA09-CAC6-0107-430B90AEC357}" dt="2025-06-05T12:52:34.909" v="1"/>
          <ac:spMkLst>
            <pc:docMk/>
            <pc:sldMk cId="0" sldId="256"/>
            <ac:spMk id="23" creationId="{00000000-0000-0000-0000-000000000000}"/>
          </ac:spMkLst>
        </pc:spChg>
        <pc:spChg chg="del mod topLvl">
          <ac:chgData name="Mohammadjavad Berangi" userId="S::mberangi@tudelft.nl::55e45a2b-c2d6-49ae-919e-baa2bff7192f" providerId="AD" clId="Web-{9E8301C4-AA09-CAC6-0107-430B90AEC357}" dt="2025-06-05T12:53:13.003" v="8"/>
          <ac:spMkLst>
            <pc:docMk/>
            <pc:sldMk cId="0" sldId="256"/>
            <ac:spMk id="25" creationId="{00000000-0000-0000-0000-000000000000}"/>
          </ac:spMkLst>
        </pc:spChg>
        <pc:spChg chg="mod topLvl">
          <ac:chgData name="Mohammadjavad Berangi" userId="S::mberangi@tudelft.nl::55e45a2b-c2d6-49ae-919e-baa2bff7192f" providerId="AD" clId="Web-{9E8301C4-AA09-CAC6-0107-430B90AEC357}" dt="2025-06-05T12:53:11.049" v="7" actId="1076"/>
          <ac:spMkLst>
            <pc:docMk/>
            <pc:sldMk cId="0" sldId="256"/>
            <ac:spMk id="26" creationId="{00000000-0000-0000-0000-000000000000}"/>
          </ac:spMkLst>
        </pc:spChg>
        <pc:spChg chg="add mod">
          <ac:chgData name="Mohammadjavad Berangi" userId="S::mberangi@tudelft.nl::55e45a2b-c2d6-49ae-919e-baa2bff7192f" providerId="AD" clId="Web-{9E8301C4-AA09-CAC6-0107-430B90AEC357}" dt="2025-06-05T12:54:15.737" v="17" actId="1076"/>
          <ac:spMkLst>
            <pc:docMk/>
            <pc:sldMk cId="0" sldId="256"/>
            <ac:spMk id="36" creationId="{1900FC10-0940-E9DC-E041-F85762E8169D}"/>
          </ac:spMkLst>
        </pc:spChg>
        <pc:grpChg chg="mod">
          <ac:chgData name="Mohammadjavad Berangi" userId="S::mberangi@tudelft.nl::55e45a2b-c2d6-49ae-919e-baa2bff7192f" providerId="AD" clId="Web-{9E8301C4-AA09-CAC6-0107-430B90AEC357}" dt="2025-06-05T12:54:37.909" v="19" actId="14100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Mohammadjavad Berangi" userId="S::mberangi@tudelft.nl::55e45a2b-c2d6-49ae-919e-baa2bff7192f" providerId="AD" clId="Web-{9E8301C4-AA09-CAC6-0107-430B90AEC357}" dt="2025-06-05T12:53:39.690" v="12" actId="1076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Mohammadjavad Berangi" userId="S::mberangi@tudelft.nl::55e45a2b-c2d6-49ae-919e-baa2bff7192f" providerId="AD" clId="Web-{9E8301C4-AA09-CAC6-0107-430B90AEC357}" dt="2025-06-05T12:54:25.784" v="18" actId="1076"/>
          <ac:grpSpMkLst>
            <pc:docMk/>
            <pc:sldMk cId="0" sldId="256"/>
            <ac:grpSpMk id="15" creationId="{00000000-0000-0000-0000-000000000000}"/>
          </ac:grpSpMkLst>
        </pc:grpChg>
        <pc:grpChg chg="add del mod">
          <ac:chgData name="Mohammadjavad Berangi" userId="S::mberangi@tudelft.nl::55e45a2b-c2d6-49ae-919e-baa2bff7192f" providerId="AD" clId="Web-{9E8301C4-AA09-CAC6-0107-430B90AEC357}" dt="2025-06-05T12:53:58.706" v="13"/>
          <ac:grpSpMkLst>
            <pc:docMk/>
            <pc:sldMk cId="0" sldId="256"/>
            <ac:grpSpMk id="21" creationId="{00000000-0000-0000-0000-000000000000}"/>
          </ac:grpSpMkLst>
        </pc:grpChg>
        <pc:grpChg chg="del">
          <ac:chgData name="Mohammadjavad Berangi" userId="S::mberangi@tudelft.nl::55e45a2b-c2d6-49ae-919e-baa2bff7192f" providerId="AD" clId="Web-{9E8301C4-AA09-CAC6-0107-430B90AEC357}" dt="2025-06-05T12:53:06.753" v="6"/>
          <ac:grpSpMkLst>
            <pc:docMk/>
            <pc:sldMk cId="0" sldId="256"/>
            <ac:grpSpMk id="24" creationId="{00000000-0000-0000-0000-000000000000}"/>
          </ac:grpSpMkLst>
        </pc:grpChg>
      </pc:sldChg>
    </pc:docChg>
  </pc:docChgLst>
  <pc:docChgLst>
    <pc:chgData name="Saranga Wagasing Arachchige" userId="S::swagasingarach@tudelft.nl::15a570c2-43cc-4286-82ec-a3081b609ddb" providerId="AD" clId="Web-{385E932D-CFD0-84CE-E8F2-8E70472F7390}"/>
    <pc:docChg chg="modSld">
      <pc:chgData name="Saranga Wagasing Arachchige" userId="S::swagasingarach@tudelft.nl::15a570c2-43cc-4286-82ec-a3081b609ddb" providerId="AD" clId="Web-{385E932D-CFD0-84CE-E8F2-8E70472F7390}" dt="2025-06-06T14:14:12.563" v="21" actId="1076"/>
      <pc:docMkLst>
        <pc:docMk/>
      </pc:docMkLst>
      <pc:sldChg chg="modSp">
        <pc:chgData name="Saranga Wagasing Arachchige" userId="S::swagasingarach@tudelft.nl::15a570c2-43cc-4286-82ec-a3081b609ddb" providerId="AD" clId="Web-{385E932D-CFD0-84CE-E8F2-8E70472F7390}" dt="2025-06-06T14:14:12.563" v="21" actId="1076"/>
        <pc:sldMkLst>
          <pc:docMk/>
          <pc:sldMk cId="0" sldId="256"/>
        </pc:sldMkLst>
        <pc:spChg chg="mod">
          <ac:chgData name="Saranga Wagasing Arachchige" userId="S::swagasingarach@tudelft.nl::15a570c2-43cc-4286-82ec-a3081b609ddb" providerId="AD" clId="Web-{385E932D-CFD0-84CE-E8F2-8E70472F7390}" dt="2025-06-06T14:14:12.563" v="21" actId="1076"/>
          <ac:spMkLst>
            <pc:docMk/>
            <pc:sldMk cId="0" sldId="256"/>
            <ac:spMk id="35" creationId="{00000000-0000-0000-0000-000000000000}"/>
          </ac:spMkLst>
        </pc:spChg>
      </pc:sldChg>
    </pc:docChg>
  </pc:docChgLst>
  <pc:docChgLst>
    <pc:chgData clId="Web-{9E8301C4-AA09-CAC6-0107-430B90AEC357}"/>
    <pc:docChg chg="modSld">
      <pc:chgData name="" userId="" providerId="" clId="Web-{9E8301C4-AA09-CAC6-0107-430B90AEC357}" dt="2025-06-05T12:52:31.518" v="0" actId="1076"/>
      <pc:docMkLst>
        <pc:docMk/>
      </pc:docMkLst>
      <pc:sldChg chg="modSp">
        <pc:chgData name="" userId="" providerId="" clId="Web-{9E8301C4-AA09-CAC6-0107-430B90AEC357}" dt="2025-06-05T12:52:31.518" v="0" actId="1076"/>
        <pc:sldMkLst>
          <pc:docMk/>
          <pc:sldMk cId="0" sldId="256"/>
        </pc:sldMkLst>
        <pc:grpChg chg="mod">
          <ac:chgData name="" userId="" providerId="" clId="Web-{9E8301C4-AA09-CAC6-0107-430B90AEC357}" dt="2025-06-05T12:52:31.518" v="0" actId="1076"/>
          <ac:grpSpMkLst>
            <pc:docMk/>
            <pc:sldMk cId="0" sldId="256"/>
            <ac:grpSpMk id="21" creationId="{00000000-0000-0000-0000-000000000000}"/>
          </ac:grpSpMkLst>
        </pc:grpChg>
      </pc:sldChg>
    </pc:docChg>
  </pc:docChgLst>
  <pc:docChgLst>
    <pc:chgData name="Saranga Wagasing Arachchige" userId="S::swagasingarach@tudelft.nl::15a570c2-43cc-4286-82ec-a3081b609ddb" providerId="AD" clId="Web-{528B0FBD-99C3-F776-7C66-A56600857030}"/>
    <pc:docChg chg="modSld modMainMaster">
      <pc:chgData name="Saranga Wagasing Arachchige" userId="S::swagasingarach@tudelft.nl::15a570c2-43cc-4286-82ec-a3081b609ddb" providerId="AD" clId="Web-{528B0FBD-99C3-F776-7C66-A56600857030}" dt="2025-06-06T14:06:59.253" v="12"/>
      <pc:docMkLst>
        <pc:docMk/>
      </pc:docMkLst>
      <pc:sldChg chg="addSp delSp modSp">
        <pc:chgData name="Saranga Wagasing Arachchige" userId="S::swagasingarach@tudelft.nl::15a570c2-43cc-4286-82ec-a3081b609ddb" providerId="AD" clId="Web-{528B0FBD-99C3-F776-7C66-A56600857030}" dt="2025-06-06T14:06:05.157" v="5"/>
        <pc:sldMkLst>
          <pc:docMk/>
          <pc:sldMk cId="0" sldId="256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7.469" v="3"/>
          <ac:spMkLst>
            <pc:docMk/>
            <pc:sldMk cId="0" sldId="256"/>
            <ac:spMk id="21" creationId="{727B8102-1296-C246-BD43-8071A256DD16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05.157" v="5"/>
          <ac:spMkLst>
            <pc:docMk/>
            <pc:sldMk cId="0" sldId="256"/>
            <ac:spMk id="22" creationId="{8E41B50C-E6A0-16FB-68CF-ACEFEDE04BFD}"/>
          </ac:spMkLst>
        </pc:spChg>
      </pc:sldChg>
      <pc:sldChg chg="addSp delSp modSp">
        <pc:chgData name="Saranga Wagasing Arachchige" userId="S::swagasingarach@tudelft.nl::15a570c2-43cc-4286-82ec-a3081b609ddb" providerId="AD" clId="Web-{528B0FBD-99C3-F776-7C66-A56600857030}" dt="2025-06-06T14:06:20.673" v="6" actId="1076"/>
        <pc:sldMkLst>
          <pc:docMk/>
          <pc:sldMk cId="0" sldId="257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5.484" v="2"/>
          <ac:spMkLst>
            <pc:docMk/>
            <pc:sldMk cId="0" sldId="257"/>
            <ac:spMk id="26" creationId="{5A0C519F-2796-DBF8-E64D-07268E16B8C3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20.673" v="6" actId="1076"/>
          <ac:spMkLst>
            <pc:docMk/>
            <pc:sldMk cId="0" sldId="257"/>
            <ac:spMk id="27" creationId="{891FFED3-7C54-D723-6F7D-0487D4B0A01E}"/>
          </ac:spMkLst>
        </pc:spChg>
      </pc:sldChg>
      <pc:sldChg chg="addSp delSp modSp">
        <pc:chgData name="Saranga Wagasing Arachchige" userId="S::swagasingarach@tudelft.nl::15a570c2-43cc-4286-82ec-a3081b609ddb" providerId="AD" clId="Web-{528B0FBD-99C3-F776-7C66-A56600857030}" dt="2025-06-06T14:06:39.112" v="8"/>
        <pc:sldMkLst>
          <pc:docMk/>
          <pc:sldMk cId="0" sldId="258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7.469" v="3"/>
          <ac:spMkLst>
            <pc:docMk/>
            <pc:sldMk cId="0" sldId="258"/>
            <ac:spMk id="26" creationId="{DFD8EE1C-A754-1456-B90D-DDCBEDA49920}"/>
          </ac:spMkLst>
        </pc:spChg>
        <pc:spChg chg="add del mod">
          <ac:chgData name="Saranga Wagasing Arachchige" userId="S::swagasingarach@tudelft.nl::15a570c2-43cc-4286-82ec-a3081b609ddb" providerId="AD" clId="Web-{528B0FBD-99C3-F776-7C66-A56600857030}" dt="2025-06-06T14:06:37.486" v="7"/>
          <ac:spMkLst>
            <pc:docMk/>
            <pc:sldMk cId="0" sldId="258"/>
            <ac:spMk id="27" creationId="{C942CC73-E362-BC48-FDDD-CA3646AFECA1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39.112" v="8"/>
          <ac:spMkLst>
            <pc:docMk/>
            <pc:sldMk cId="0" sldId="258"/>
            <ac:spMk id="29" creationId="{E79D1B92-A4EC-063B-85A6-9F7BEA1797C4}"/>
          </ac:spMkLst>
        </pc:spChg>
      </pc:sldChg>
      <pc:sldChg chg="addSp delSp modSp">
        <pc:chgData name="Saranga Wagasing Arachchige" userId="S::swagasingarach@tudelft.nl::15a570c2-43cc-4286-82ec-a3081b609ddb" providerId="AD" clId="Web-{528B0FBD-99C3-F776-7C66-A56600857030}" dt="2025-06-06T14:06:46.534" v="10"/>
        <pc:sldMkLst>
          <pc:docMk/>
          <pc:sldMk cId="0" sldId="259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7.469" v="3"/>
          <ac:spMkLst>
            <pc:docMk/>
            <pc:sldMk cId="0" sldId="259"/>
            <ac:spMk id="26" creationId="{386E5BBF-BF29-9752-4C4F-92314E3C4341}"/>
          </ac:spMkLst>
        </pc:spChg>
        <pc:spChg chg="add del mod">
          <ac:chgData name="Saranga Wagasing Arachchige" userId="S::swagasingarach@tudelft.nl::15a570c2-43cc-4286-82ec-a3081b609ddb" providerId="AD" clId="Web-{528B0FBD-99C3-F776-7C66-A56600857030}" dt="2025-06-06T14:06:45.049" v="9"/>
          <ac:spMkLst>
            <pc:docMk/>
            <pc:sldMk cId="0" sldId="259"/>
            <ac:spMk id="27" creationId="{3DE0BB94-544C-ED01-4636-5333660B86AA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46.534" v="10"/>
          <ac:spMkLst>
            <pc:docMk/>
            <pc:sldMk cId="0" sldId="259"/>
            <ac:spMk id="29" creationId="{E0293825-C50D-8A10-9934-82AD4D4AF1E5}"/>
          </ac:spMkLst>
        </pc:spChg>
      </pc:sldChg>
      <pc:sldChg chg="addSp delSp modSp">
        <pc:chgData name="Saranga Wagasing Arachchige" userId="S::swagasingarach@tudelft.nl::15a570c2-43cc-4286-82ec-a3081b609ddb" providerId="AD" clId="Web-{528B0FBD-99C3-F776-7C66-A56600857030}" dt="2025-06-06T14:06:59.253" v="12"/>
        <pc:sldMkLst>
          <pc:docMk/>
          <pc:sldMk cId="0" sldId="260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7.469" v="3"/>
          <ac:spMkLst>
            <pc:docMk/>
            <pc:sldMk cId="0" sldId="260"/>
            <ac:spMk id="26" creationId="{C01AAA68-B98D-239A-9644-DABBF5F4967A}"/>
          </ac:spMkLst>
        </pc:spChg>
        <pc:spChg chg="add del mod">
          <ac:chgData name="Saranga Wagasing Arachchige" userId="S::swagasingarach@tudelft.nl::15a570c2-43cc-4286-82ec-a3081b609ddb" providerId="AD" clId="Web-{528B0FBD-99C3-F776-7C66-A56600857030}" dt="2025-06-06T14:06:57.815" v="11"/>
          <ac:spMkLst>
            <pc:docMk/>
            <pc:sldMk cId="0" sldId="260"/>
            <ac:spMk id="27" creationId="{06CCCE54-43C0-3A83-916A-16EA80052D91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59.253" v="12"/>
          <ac:spMkLst>
            <pc:docMk/>
            <pc:sldMk cId="0" sldId="260"/>
            <ac:spMk id="29" creationId="{D3E6ABCF-9BB9-0E17-F442-3DB35C3A22A5}"/>
          </ac:spMkLst>
        </pc:spChg>
      </pc:sldChg>
      <pc:sldChg chg="addSp delSp modSp">
        <pc:chgData name="Saranga Wagasing Arachchige" userId="S::swagasingarach@tudelft.nl::15a570c2-43cc-4286-82ec-a3081b609ddb" providerId="AD" clId="Web-{528B0FBD-99C3-F776-7C66-A56600857030}" dt="2025-06-06T14:06:05.157" v="5"/>
        <pc:sldMkLst>
          <pc:docMk/>
          <pc:sldMk cId="0" sldId="261"/>
        </pc:sldMkLst>
        <pc:spChg chg="add del mod">
          <ac:chgData name="Saranga Wagasing Arachchige" userId="S::swagasingarach@tudelft.nl::15a570c2-43cc-4286-82ec-a3081b609ddb" providerId="AD" clId="Web-{528B0FBD-99C3-F776-7C66-A56600857030}" dt="2025-06-06T14:05:27.469" v="3"/>
          <ac:spMkLst>
            <pc:docMk/>
            <pc:sldMk cId="0" sldId="261"/>
            <ac:spMk id="27" creationId="{B1ADA981-4ABE-8AE2-4B4F-6E285ADB94F7}"/>
          </ac:spMkLst>
        </pc:spChg>
        <pc:spChg chg="add mod">
          <ac:chgData name="Saranga Wagasing Arachchige" userId="S::swagasingarach@tudelft.nl::15a570c2-43cc-4286-82ec-a3081b609ddb" providerId="AD" clId="Web-{528B0FBD-99C3-F776-7C66-A56600857030}" dt="2025-06-06T14:06:05.157" v="5"/>
          <ac:spMkLst>
            <pc:docMk/>
            <pc:sldMk cId="0" sldId="261"/>
            <ac:spMk id="28" creationId="{E6641FC4-FA73-09FA-2787-D7A2FF483620}"/>
          </ac:spMkLst>
        </pc:spChg>
      </pc:sldChg>
      <pc:sldMasterChg chg="mod modSldLayout">
        <pc:chgData name="Saranga Wagasing Arachchige" userId="S::swagasingarach@tudelft.nl::15a570c2-43cc-4286-82ec-a3081b609ddb" providerId="AD" clId="Web-{528B0FBD-99C3-F776-7C66-A56600857030}" dt="2025-06-06T14:06:05.157" v="5"/>
        <pc:sldMasterMkLst>
          <pc:docMk/>
          <pc:sldMasterMk cId="0" sldId="2147483648"/>
        </pc:sldMasterMkLst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Saranga Wagasing Arachchige" userId="S::swagasingarach@tudelft.nl::15a570c2-43cc-4286-82ec-a3081b609ddb" providerId="AD" clId="Web-{528B0FBD-99C3-F776-7C66-A56600857030}" dt="2025-06-06T14:06:05.157" v="5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09" r="-10609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 rot="8253554">
            <a:off x="-1262584" y="1698780"/>
            <a:ext cx="12355872" cy="3733229"/>
            <a:chOff x="0" y="0"/>
            <a:chExt cx="4314950" cy="12359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14950" cy="1235943"/>
            </a:xfrm>
            <a:custGeom>
              <a:avLst/>
              <a:gdLst/>
              <a:ahLst/>
              <a:cxnLst/>
              <a:rect l="l" t="t" r="r" b="b"/>
              <a:pathLst>
                <a:path w="4314950" h="1235943">
                  <a:moveTo>
                    <a:pt x="0" y="0"/>
                  </a:moveTo>
                  <a:lnTo>
                    <a:pt x="4314950" y="0"/>
                  </a:lnTo>
                  <a:lnTo>
                    <a:pt x="4314950" y="1235943"/>
                  </a:lnTo>
                  <a:lnTo>
                    <a:pt x="0" y="1235943"/>
                  </a:ln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314950" cy="1264518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937" y="6938891"/>
            <a:ext cx="1893978" cy="266685"/>
            <a:chOff x="0" y="0"/>
            <a:chExt cx="2886229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6229" cy="406400"/>
            </a:xfrm>
            <a:custGeom>
              <a:avLst/>
              <a:gdLst/>
              <a:ahLst/>
              <a:cxnLst/>
              <a:rect l="l" t="t" r="r" b="b"/>
              <a:pathLst>
                <a:path w="2886229" h="406400">
                  <a:moveTo>
                    <a:pt x="2683029" y="0"/>
                  </a:moveTo>
                  <a:cubicBezTo>
                    <a:pt x="2795254" y="0"/>
                    <a:pt x="2886229" y="90976"/>
                    <a:pt x="2886229" y="203200"/>
                  </a:cubicBezTo>
                  <a:cubicBezTo>
                    <a:pt x="2886229" y="315424"/>
                    <a:pt x="2795254" y="406400"/>
                    <a:pt x="26830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3599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886229" cy="40640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96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9078253">
            <a:off x="4361091" y="6514761"/>
            <a:ext cx="3037253" cy="830364"/>
            <a:chOff x="0" y="0"/>
            <a:chExt cx="166477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4773" cy="406400"/>
            </a:xfrm>
            <a:custGeom>
              <a:avLst/>
              <a:gdLst/>
              <a:ahLst/>
              <a:cxnLst/>
              <a:rect l="l" t="t" r="r" b="b"/>
              <a:pathLst>
                <a:path w="1664773" h="406400">
                  <a:moveTo>
                    <a:pt x="1461573" y="0"/>
                  </a:moveTo>
                  <a:cubicBezTo>
                    <a:pt x="1573798" y="0"/>
                    <a:pt x="1664773" y="90976"/>
                    <a:pt x="1664773" y="203200"/>
                  </a:cubicBezTo>
                  <a:cubicBezTo>
                    <a:pt x="1664773" y="315424"/>
                    <a:pt x="1573798" y="406400"/>
                    <a:pt x="146157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416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664773" cy="40640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96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7681096" y="445865"/>
            <a:ext cx="4890831" cy="1589953"/>
            <a:chOff x="0" y="0"/>
            <a:chExt cx="1250121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0121" cy="406400"/>
            </a:xfrm>
            <a:custGeom>
              <a:avLst/>
              <a:gdLst/>
              <a:ahLst/>
              <a:cxnLst/>
              <a:rect l="l" t="t" r="r" b="b"/>
              <a:pathLst>
                <a:path w="1250121" h="406400">
                  <a:moveTo>
                    <a:pt x="1046921" y="0"/>
                  </a:moveTo>
                  <a:cubicBezTo>
                    <a:pt x="1159145" y="0"/>
                    <a:pt x="1250121" y="90976"/>
                    <a:pt x="1250121" y="203200"/>
                  </a:cubicBezTo>
                  <a:cubicBezTo>
                    <a:pt x="1250121" y="315424"/>
                    <a:pt x="1159145" y="406400"/>
                    <a:pt x="104692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E1C2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250121" cy="40640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96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9105923">
            <a:off x="-1823219" y="2980995"/>
            <a:ext cx="4492314" cy="1083448"/>
            <a:chOff x="0" y="0"/>
            <a:chExt cx="1543613" cy="3722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3613" cy="372285"/>
            </a:xfrm>
            <a:custGeom>
              <a:avLst/>
              <a:gdLst/>
              <a:ahLst/>
              <a:cxnLst/>
              <a:rect l="l" t="t" r="r" b="b"/>
              <a:pathLst>
                <a:path w="1543613" h="372285">
                  <a:moveTo>
                    <a:pt x="1340413" y="0"/>
                  </a:moveTo>
                  <a:cubicBezTo>
                    <a:pt x="1452637" y="0"/>
                    <a:pt x="1543613" y="83339"/>
                    <a:pt x="1543613" y="186143"/>
                  </a:cubicBezTo>
                  <a:cubicBezTo>
                    <a:pt x="1543613" y="288947"/>
                    <a:pt x="1452637" y="372285"/>
                    <a:pt x="1340413" y="372285"/>
                  </a:cubicBezTo>
                  <a:lnTo>
                    <a:pt x="203200" y="372285"/>
                  </a:lnTo>
                  <a:cubicBezTo>
                    <a:pt x="90976" y="372285"/>
                    <a:pt x="0" y="288947"/>
                    <a:pt x="0" y="186143"/>
                  </a:cubicBezTo>
                  <a:cubicBezTo>
                    <a:pt x="0" y="8333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E1C2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543613" cy="37228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96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8100000">
            <a:off x="5409155" y="-1010396"/>
            <a:ext cx="5750464" cy="3086977"/>
            <a:chOff x="0" y="0"/>
            <a:chExt cx="812800" cy="43632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436329"/>
            </a:xfrm>
            <a:custGeom>
              <a:avLst/>
              <a:gdLst/>
              <a:ahLst/>
              <a:cxnLst/>
              <a:rect l="l" t="t" r="r" b="b"/>
              <a:pathLst>
                <a:path w="812800" h="436329">
                  <a:moveTo>
                    <a:pt x="609600" y="0"/>
                  </a:moveTo>
                  <a:cubicBezTo>
                    <a:pt x="721824" y="0"/>
                    <a:pt x="812800" y="97676"/>
                    <a:pt x="812800" y="218165"/>
                  </a:cubicBezTo>
                  <a:cubicBezTo>
                    <a:pt x="812800" y="338654"/>
                    <a:pt x="721824" y="436329"/>
                    <a:pt x="609600" y="436329"/>
                  </a:cubicBezTo>
                  <a:lnTo>
                    <a:pt x="203200" y="436329"/>
                  </a:lnTo>
                  <a:cubicBezTo>
                    <a:pt x="90976" y="436329"/>
                    <a:pt x="0" y="338654"/>
                    <a:pt x="0" y="218165"/>
                  </a:cubicBezTo>
                  <a:cubicBezTo>
                    <a:pt x="0" y="976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416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436329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968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13371054">
            <a:off x="7344381" y="3926784"/>
            <a:ext cx="2735111" cy="4968468"/>
          </a:xfrm>
          <a:custGeom>
            <a:avLst/>
            <a:gdLst/>
            <a:ahLst/>
            <a:cxnLst/>
            <a:rect l="l" t="t" r="r" b="b"/>
            <a:pathLst>
              <a:path w="4429338" h="8046116">
                <a:moveTo>
                  <a:pt x="0" y="4108927"/>
                </a:moveTo>
                <a:lnTo>
                  <a:pt x="4429338" y="0"/>
                </a:lnTo>
                <a:cubicBezTo>
                  <a:pt x="4170352" y="2682039"/>
                  <a:pt x="3911365" y="5364078"/>
                  <a:pt x="3652379" y="8046116"/>
                </a:cubicBezTo>
                <a:lnTo>
                  <a:pt x="0" y="4108927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24524" t="-168087" r="-359463" b="-13156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Freeform 27"/>
          <p:cNvSpPr/>
          <p:nvPr/>
        </p:nvSpPr>
        <p:spPr>
          <a:xfrm>
            <a:off x="385263" y="6378423"/>
            <a:ext cx="972269" cy="410513"/>
          </a:xfrm>
          <a:custGeom>
            <a:avLst/>
            <a:gdLst/>
            <a:ahLst/>
            <a:cxnLst/>
            <a:rect l="l" t="t" r="r" b="b"/>
            <a:pathLst>
              <a:path w="972269" h="410513">
                <a:moveTo>
                  <a:pt x="0" y="0"/>
                </a:moveTo>
                <a:lnTo>
                  <a:pt x="972269" y="0"/>
                </a:lnTo>
                <a:lnTo>
                  <a:pt x="972269" y="410514"/>
                </a:lnTo>
                <a:lnTo>
                  <a:pt x="0" y="410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8" name="Freeform 28"/>
          <p:cNvSpPr/>
          <p:nvPr/>
        </p:nvSpPr>
        <p:spPr>
          <a:xfrm>
            <a:off x="228916" y="5434042"/>
            <a:ext cx="1302156" cy="1095679"/>
          </a:xfrm>
          <a:custGeom>
            <a:avLst/>
            <a:gdLst/>
            <a:ahLst/>
            <a:cxnLst/>
            <a:rect l="l" t="t" r="r" b="b"/>
            <a:pathLst>
              <a:path w="1302156" h="1095679">
                <a:moveTo>
                  <a:pt x="0" y="0"/>
                </a:moveTo>
                <a:lnTo>
                  <a:pt x="1302156" y="0"/>
                </a:lnTo>
                <a:lnTo>
                  <a:pt x="1302156" y="1095679"/>
                </a:lnTo>
                <a:lnTo>
                  <a:pt x="0" y="1095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9" name="Freeform 29"/>
          <p:cNvSpPr/>
          <p:nvPr/>
        </p:nvSpPr>
        <p:spPr>
          <a:xfrm>
            <a:off x="2415018" y="6844474"/>
            <a:ext cx="361102" cy="361102"/>
          </a:xfrm>
          <a:custGeom>
            <a:avLst/>
            <a:gdLst/>
            <a:ahLst/>
            <a:cxnLst/>
            <a:rect l="l" t="t" r="r" b="b"/>
            <a:pathLst>
              <a:path w="361102" h="361102">
                <a:moveTo>
                  <a:pt x="0" y="0"/>
                </a:moveTo>
                <a:lnTo>
                  <a:pt x="361102" y="0"/>
                </a:lnTo>
                <a:lnTo>
                  <a:pt x="361102" y="361101"/>
                </a:lnTo>
                <a:lnTo>
                  <a:pt x="0" y="361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0" name="TextBox 30"/>
          <p:cNvSpPr txBox="1"/>
          <p:nvPr/>
        </p:nvSpPr>
        <p:spPr>
          <a:xfrm>
            <a:off x="3400385" y="2948417"/>
            <a:ext cx="2117877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spc="125" dirty="0">
                <a:solidFill>
                  <a:srgbClr val="034E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27618" y="5066723"/>
            <a:ext cx="29009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8"/>
              </a:lnSpc>
            </a:pPr>
            <a:r>
              <a:rPr lang="en-US" sz="1978" dirty="0">
                <a:solidFill>
                  <a:srgbClr val="034E7B"/>
                </a:solidFill>
                <a:latin typeface="Times New Roman" panose="02020603050405020304" pitchFamily="18" charset="0"/>
                <a:ea typeface="Helvetica Now Condensed Bold"/>
                <a:cs typeface="Times New Roman" panose="02020603050405020304" pitchFamily="18" charset="0"/>
                <a:sym typeface="Helvetica Now Condensed Bold"/>
              </a:rPr>
              <a:t>Affiliation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8916" y="6964404"/>
            <a:ext cx="1542019" cy="17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6"/>
              </a:lnSpc>
            </a:pPr>
            <a:r>
              <a:rPr lang="en-US" sz="957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www. pfdm2025.com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7295" y="4330673"/>
            <a:ext cx="4496114" cy="360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75" dirty="0">
                <a:solidFill>
                  <a:srgbClr val="034E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&amp; Co-Authors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81714" y="3708427"/>
            <a:ext cx="305372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0" dirty="0">
                <a:solidFill>
                  <a:srgbClr val="034E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Manuscript ID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04607" y="6929873"/>
            <a:ext cx="3944766" cy="214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50" b="1" dirty="0">
                <a:solidFill>
                  <a:schemeClr val="bg1"/>
                </a:solidFill>
                <a:latin typeface="Helvetica Now Condensed Bold"/>
                <a:ea typeface="Helvetica Now Condensed Bold"/>
                <a:cs typeface="Helvetica Now Condensed Bold"/>
                <a:sym typeface="Helvetica Now Condensed Bold"/>
              </a:rPr>
              <a:t>15 minutes presentation &amp; 5 </a:t>
            </a:r>
            <a:r>
              <a:rPr lang="en-US" sz="1600" b="1" dirty="0">
                <a:solidFill>
                  <a:schemeClr val="bg1"/>
                </a:solidFill>
                <a:latin typeface="Helvetica Now Condensed Bold"/>
                <a:ea typeface="Helvetica Now Condensed Bold"/>
                <a:cs typeface="Helvetica Now Condensed Bold"/>
                <a:sym typeface="Helvetica Now Condensed Bold"/>
              </a:rPr>
              <a:t>minutes Q&amp;A</a:t>
            </a:r>
            <a:r>
              <a:rPr lang="en-US" sz="1550" b="1" dirty="0">
                <a:solidFill>
                  <a:schemeClr val="bg1"/>
                </a:solidFill>
                <a:latin typeface="Helvetica Now Condensed Bold"/>
                <a:ea typeface="Helvetica Now Condensed Bold"/>
                <a:cs typeface="Helvetica Now Condensed Bold"/>
                <a:sym typeface="Helvetica Now Condensed Bold"/>
              </a:rPr>
              <a:t> </a:t>
            </a:r>
          </a:p>
        </p:txBody>
      </p:sp>
      <p:sp>
        <p:nvSpPr>
          <p:cNvPr id="36" name="Freeform 26" descr="A blue and white tile&#10;&#10;AI-generated content may be incorrect.">
            <a:extLst>
              <a:ext uri="{FF2B5EF4-FFF2-40B4-BE49-F238E27FC236}">
                <a16:creationId xmlns:a16="http://schemas.microsoft.com/office/drawing/2014/main" id="{1900FC10-0940-E9DC-E041-F85762E8169D}"/>
              </a:ext>
            </a:extLst>
          </p:cNvPr>
          <p:cNvSpPr/>
          <p:nvPr/>
        </p:nvSpPr>
        <p:spPr>
          <a:xfrm rot="2580000">
            <a:off x="-363007" y="-1630100"/>
            <a:ext cx="2735111" cy="4968468"/>
          </a:xfrm>
          <a:custGeom>
            <a:avLst/>
            <a:gdLst/>
            <a:ahLst/>
            <a:cxnLst/>
            <a:rect l="l" t="t" r="r" b="b"/>
            <a:pathLst>
              <a:path w="4429338" h="8046116">
                <a:moveTo>
                  <a:pt x="0" y="4108927"/>
                </a:moveTo>
                <a:lnTo>
                  <a:pt x="4429338" y="0"/>
                </a:lnTo>
                <a:cubicBezTo>
                  <a:pt x="4170352" y="2682039"/>
                  <a:pt x="3911365" y="5364078"/>
                  <a:pt x="3652379" y="8046116"/>
                </a:cubicBezTo>
                <a:lnTo>
                  <a:pt x="0" y="4108927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24524" t="-168087" r="-359463" b="-13156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E41B50C-E6A0-16FB-68CF-ACEFEDE0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434077"/>
            <a:ext cx="4902696" cy="50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4002" b="1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INTRODUCTION</a:t>
            </a:r>
          </a:p>
        </p:txBody>
      </p:sp>
      <p:grpSp>
        <p:nvGrpSpPr>
          <p:cNvPr id="3" name="Group 3"/>
          <p:cNvGrpSpPr/>
          <p:nvPr/>
        </p:nvGrpSpPr>
        <p:grpSpPr>
          <a:xfrm rot="-4753355">
            <a:off x="5074399" y="3597618"/>
            <a:ext cx="9674352" cy="2049646"/>
            <a:chOff x="0" y="0"/>
            <a:chExt cx="383642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6424" cy="812800"/>
            </a:xfrm>
            <a:custGeom>
              <a:avLst/>
              <a:gdLst/>
              <a:ahLst/>
              <a:cxnLst/>
              <a:rect l="l" t="t" r="r" b="b"/>
              <a:pathLst>
                <a:path w="3836424" h="812800">
                  <a:moveTo>
                    <a:pt x="0" y="0"/>
                  </a:moveTo>
                  <a:lnTo>
                    <a:pt x="3836424" y="0"/>
                  </a:lnTo>
                  <a:lnTo>
                    <a:pt x="38364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6424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070848">
            <a:off x="4353401" y="3429397"/>
            <a:ext cx="10012445" cy="2049646"/>
            <a:chOff x="0" y="0"/>
            <a:chExt cx="39704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478638">
            <a:off x="5257726" y="3424435"/>
            <a:ext cx="10426152" cy="2049646"/>
            <a:chOff x="0" y="0"/>
            <a:chExt cx="413455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4555" cy="812800"/>
            </a:xfrm>
            <a:custGeom>
              <a:avLst/>
              <a:gdLst/>
              <a:ahLst/>
              <a:cxnLst/>
              <a:rect l="l" t="t" r="r" b="b"/>
              <a:pathLst>
                <a:path w="4134555" h="812800">
                  <a:moveTo>
                    <a:pt x="0" y="0"/>
                  </a:moveTo>
                  <a:lnTo>
                    <a:pt x="4134555" y="0"/>
                  </a:lnTo>
                  <a:lnTo>
                    <a:pt x="41345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134555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74884">
            <a:off x="3933444" y="3320540"/>
            <a:ext cx="10012445" cy="2049646"/>
            <a:chOff x="0" y="0"/>
            <a:chExt cx="3970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4230317">
            <a:off x="5798800" y="3370870"/>
            <a:ext cx="10775716" cy="2049646"/>
            <a:chOff x="0" y="0"/>
            <a:chExt cx="427317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3177" cy="812800"/>
            </a:xfrm>
            <a:custGeom>
              <a:avLst/>
              <a:gdLst/>
              <a:ahLst/>
              <a:cxnLst/>
              <a:rect l="l" t="t" r="r" b="b"/>
              <a:pathLst>
                <a:path w="4273177" h="812800">
                  <a:moveTo>
                    <a:pt x="0" y="0"/>
                  </a:moveTo>
                  <a:lnTo>
                    <a:pt x="4273177" y="0"/>
                  </a:lnTo>
                  <a:lnTo>
                    <a:pt x="42731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27317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785043">
            <a:off x="3228114" y="3370870"/>
            <a:ext cx="10481966" cy="2049646"/>
            <a:chOff x="0" y="0"/>
            <a:chExt cx="4156689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4049912">
            <a:off x="6957067" y="4048656"/>
            <a:ext cx="10481966" cy="2049646"/>
            <a:chOff x="0" y="0"/>
            <a:chExt cx="415668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422551" y="6205055"/>
            <a:ext cx="1319349" cy="1110145"/>
          </a:xfrm>
          <a:custGeom>
            <a:avLst/>
            <a:gdLst/>
            <a:ahLst/>
            <a:cxnLst/>
            <a:rect l="l" t="t" r="r" b="b"/>
            <a:pathLst>
              <a:path w="1319349" h="1110145">
                <a:moveTo>
                  <a:pt x="0" y="0"/>
                </a:moveTo>
                <a:lnTo>
                  <a:pt x="1319348" y="0"/>
                </a:lnTo>
                <a:lnTo>
                  <a:pt x="1319348" y="1110145"/>
                </a:lnTo>
                <a:lnTo>
                  <a:pt x="0" y="111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TextBox 25"/>
          <p:cNvSpPr txBox="1"/>
          <p:nvPr/>
        </p:nvSpPr>
        <p:spPr>
          <a:xfrm>
            <a:off x="604116" y="1546851"/>
            <a:ext cx="4902696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2000" b="1">
                <a:solidFill>
                  <a:srgbClr val="ECF5FB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Paragraph...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91FFED3-7C54-D723-6F7D-0487D4B0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036" y="69513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871" y="434077"/>
            <a:ext cx="4902696" cy="50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4002" b="1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METHODOLOGY</a:t>
            </a:r>
          </a:p>
        </p:txBody>
      </p:sp>
      <p:grpSp>
        <p:nvGrpSpPr>
          <p:cNvPr id="3" name="Group 3"/>
          <p:cNvGrpSpPr/>
          <p:nvPr/>
        </p:nvGrpSpPr>
        <p:grpSpPr>
          <a:xfrm rot="-4753355">
            <a:off x="5074399" y="3597618"/>
            <a:ext cx="9674352" cy="2049646"/>
            <a:chOff x="0" y="0"/>
            <a:chExt cx="383642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6424" cy="812800"/>
            </a:xfrm>
            <a:custGeom>
              <a:avLst/>
              <a:gdLst/>
              <a:ahLst/>
              <a:cxnLst/>
              <a:rect l="l" t="t" r="r" b="b"/>
              <a:pathLst>
                <a:path w="3836424" h="812800">
                  <a:moveTo>
                    <a:pt x="0" y="0"/>
                  </a:moveTo>
                  <a:lnTo>
                    <a:pt x="3836424" y="0"/>
                  </a:lnTo>
                  <a:lnTo>
                    <a:pt x="38364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6424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070848">
            <a:off x="4353401" y="3429397"/>
            <a:ext cx="10012445" cy="2049646"/>
            <a:chOff x="0" y="0"/>
            <a:chExt cx="39704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478638">
            <a:off x="5257726" y="3424435"/>
            <a:ext cx="10426152" cy="2049646"/>
            <a:chOff x="0" y="0"/>
            <a:chExt cx="413455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4555" cy="812800"/>
            </a:xfrm>
            <a:custGeom>
              <a:avLst/>
              <a:gdLst/>
              <a:ahLst/>
              <a:cxnLst/>
              <a:rect l="l" t="t" r="r" b="b"/>
              <a:pathLst>
                <a:path w="4134555" h="812800">
                  <a:moveTo>
                    <a:pt x="0" y="0"/>
                  </a:moveTo>
                  <a:lnTo>
                    <a:pt x="4134555" y="0"/>
                  </a:lnTo>
                  <a:lnTo>
                    <a:pt x="41345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134555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74884">
            <a:off x="3933444" y="3320540"/>
            <a:ext cx="10012445" cy="2049646"/>
            <a:chOff x="0" y="0"/>
            <a:chExt cx="3970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4230317">
            <a:off x="5798800" y="3370870"/>
            <a:ext cx="10775716" cy="2049646"/>
            <a:chOff x="0" y="0"/>
            <a:chExt cx="427317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3177" cy="812800"/>
            </a:xfrm>
            <a:custGeom>
              <a:avLst/>
              <a:gdLst/>
              <a:ahLst/>
              <a:cxnLst/>
              <a:rect l="l" t="t" r="r" b="b"/>
              <a:pathLst>
                <a:path w="4273177" h="812800">
                  <a:moveTo>
                    <a:pt x="0" y="0"/>
                  </a:moveTo>
                  <a:lnTo>
                    <a:pt x="4273177" y="0"/>
                  </a:lnTo>
                  <a:lnTo>
                    <a:pt x="42731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27317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785043">
            <a:off x="3228114" y="3370870"/>
            <a:ext cx="10481966" cy="2049646"/>
            <a:chOff x="0" y="0"/>
            <a:chExt cx="4156689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4049912">
            <a:off x="6957067" y="4048656"/>
            <a:ext cx="10481966" cy="2049646"/>
            <a:chOff x="0" y="0"/>
            <a:chExt cx="415668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362406" y="6205055"/>
            <a:ext cx="1319349" cy="1110145"/>
          </a:xfrm>
          <a:custGeom>
            <a:avLst/>
            <a:gdLst/>
            <a:ahLst/>
            <a:cxnLst/>
            <a:rect l="l" t="t" r="r" b="b"/>
            <a:pathLst>
              <a:path w="1319349" h="1110145">
                <a:moveTo>
                  <a:pt x="0" y="0"/>
                </a:moveTo>
                <a:lnTo>
                  <a:pt x="1319348" y="0"/>
                </a:lnTo>
                <a:lnTo>
                  <a:pt x="1319348" y="1110145"/>
                </a:lnTo>
                <a:lnTo>
                  <a:pt x="0" y="111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TextBox 25"/>
          <p:cNvSpPr txBox="1"/>
          <p:nvPr/>
        </p:nvSpPr>
        <p:spPr>
          <a:xfrm>
            <a:off x="604116" y="1546851"/>
            <a:ext cx="4902696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2000" b="1">
                <a:solidFill>
                  <a:srgbClr val="ECF5FB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Paragraph...</a:t>
            </a:r>
          </a:p>
        </p:txBody>
      </p:sp>
      <p:sp>
        <p:nvSpPr>
          <p:cNvPr id="29" name="Slide Number Placeholder 26">
            <a:extLst>
              <a:ext uri="{FF2B5EF4-FFF2-40B4-BE49-F238E27FC236}">
                <a16:creationId xmlns:a16="http://schemas.microsoft.com/office/drawing/2014/main" id="{E79D1B92-A4EC-063B-85A6-9F7BEA17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036" y="69513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969" y="395921"/>
            <a:ext cx="6632394" cy="50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4002" b="1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RESULTS AND DISCUSSION</a:t>
            </a:r>
          </a:p>
        </p:txBody>
      </p:sp>
      <p:grpSp>
        <p:nvGrpSpPr>
          <p:cNvPr id="3" name="Group 3"/>
          <p:cNvGrpSpPr/>
          <p:nvPr/>
        </p:nvGrpSpPr>
        <p:grpSpPr>
          <a:xfrm rot="-4753355">
            <a:off x="5074399" y="3597618"/>
            <a:ext cx="9674352" cy="2049646"/>
            <a:chOff x="0" y="0"/>
            <a:chExt cx="383642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6424" cy="812800"/>
            </a:xfrm>
            <a:custGeom>
              <a:avLst/>
              <a:gdLst/>
              <a:ahLst/>
              <a:cxnLst/>
              <a:rect l="l" t="t" r="r" b="b"/>
              <a:pathLst>
                <a:path w="3836424" h="812800">
                  <a:moveTo>
                    <a:pt x="0" y="0"/>
                  </a:moveTo>
                  <a:lnTo>
                    <a:pt x="3836424" y="0"/>
                  </a:lnTo>
                  <a:lnTo>
                    <a:pt x="38364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6424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070848">
            <a:off x="4353401" y="3429397"/>
            <a:ext cx="10012445" cy="2049646"/>
            <a:chOff x="0" y="0"/>
            <a:chExt cx="39704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478638">
            <a:off x="5257726" y="3424435"/>
            <a:ext cx="10426152" cy="2049646"/>
            <a:chOff x="0" y="0"/>
            <a:chExt cx="413455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4555" cy="812800"/>
            </a:xfrm>
            <a:custGeom>
              <a:avLst/>
              <a:gdLst/>
              <a:ahLst/>
              <a:cxnLst/>
              <a:rect l="l" t="t" r="r" b="b"/>
              <a:pathLst>
                <a:path w="4134555" h="812800">
                  <a:moveTo>
                    <a:pt x="0" y="0"/>
                  </a:moveTo>
                  <a:lnTo>
                    <a:pt x="4134555" y="0"/>
                  </a:lnTo>
                  <a:lnTo>
                    <a:pt x="41345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134555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74884">
            <a:off x="3933444" y="3320540"/>
            <a:ext cx="10012445" cy="2049646"/>
            <a:chOff x="0" y="0"/>
            <a:chExt cx="3970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4230317">
            <a:off x="5798800" y="3370870"/>
            <a:ext cx="10775716" cy="2049646"/>
            <a:chOff x="0" y="0"/>
            <a:chExt cx="427317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3177" cy="812800"/>
            </a:xfrm>
            <a:custGeom>
              <a:avLst/>
              <a:gdLst/>
              <a:ahLst/>
              <a:cxnLst/>
              <a:rect l="l" t="t" r="r" b="b"/>
              <a:pathLst>
                <a:path w="4273177" h="812800">
                  <a:moveTo>
                    <a:pt x="0" y="0"/>
                  </a:moveTo>
                  <a:lnTo>
                    <a:pt x="4273177" y="0"/>
                  </a:lnTo>
                  <a:lnTo>
                    <a:pt x="42731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27317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785043">
            <a:off x="3228114" y="3370870"/>
            <a:ext cx="10481966" cy="2049646"/>
            <a:chOff x="0" y="0"/>
            <a:chExt cx="4156689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4049912">
            <a:off x="6957067" y="4048656"/>
            <a:ext cx="10481966" cy="2049646"/>
            <a:chOff x="0" y="0"/>
            <a:chExt cx="415668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362406" y="6205055"/>
            <a:ext cx="1319349" cy="1110145"/>
          </a:xfrm>
          <a:custGeom>
            <a:avLst/>
            <a:gdLst/>
            <a:ahLst/>
            <a:cxnLst/>
            <a:rect l="l" t="t" r="r" b="b"/>
            <a:pathLst>
              <a:path w="1319349" h="1110145">
                <a:moveTo>
                  <a:pt x="0" y="0"/>
                </a:moveTo>
                <a:lnTo>
                  <a:pt x="1319348" y="0"/>
                </a:lnTo>
                <a:lnTo>
                  <a:pt x="1319348" y="1110145"/>
                </a:lnTo>
                <a:lnTo>
                  <a:pt x="0" y="111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TextBox 25"/>
          <p:cNvSpPr txBox="1"/>
          <p:nvPr/>
        </p:nvSpPr>
        <p:spPr>
          <a:xfrm>
            <a:off x="604116" y="1546851"/>
            <a:ext cx="4902696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2000" b="1">
                <a:solidFill>
                  <a:srgbClr val="ECF5FB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Paragraph...</a:t>
            </a:r>
          </a:p>
        </p:txBody>
      </p:sp>
      <p:sp>
        <p:nvSpPr>
          <p:cNvPr id="29" name="Slide Number Placeholder 26">
            <a:extLst>
              <a:ext uri="{FF2B5EF4-FFF2-40B4-BE49-F238E27FC236}">
                <a16:creationId xmlns:a16="http://schemas.microsoft.com/office/drawing/2014/main" id="{E0293825-C50D-8A10-9934-82AD4D4A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036" y="69513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969" y="395921"/>
            <a:ext cx="6632394" cy="50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4002" b="1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CONCLUSION</a:t>
            </a:r>
          </a:p>
        </p:txBody>
      </p:sp>
      <p:grpSp>
        <p:nvGrpSpPr>
          <p:cNvPr id="3" name="Group 3"/>
          <p:cNvGrpSpPr/>
          <p:nvPr/>
        </p:nvGrpSpPr>
        <p:grpSpPr>
          <a:xfrm rot="-4753355">
            <a:off x="5074399" y="3597618"/>
            <a:ext cx="9674352" cy="2049646"/>
            <a:chOff x="0" y="0"/>
            <a:chExt cx="383642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6424" cy="812800"/>
            </a:xfrm>
            <a:custGeom>
              <a:avLst/>
              <a:gdLst/>
              <a:ahLst/>
              <a:cxnLst/>
              <a:rect l="l" t="t" r="r" b="b"/>
              <a:pathLst>
                <a:path w="3836424" h="812800">
                  <a:moveTo>
                    <a:pt x="0" y="0"/>
                  </a:moveTo>
                  <a:lnTo>
                    <a:pt x="3836424" y="0"/>
                  </a:lnTo>
                  <a:lnTo>
                    <a:pt x="38364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6424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070848">
            <a:off x="4353401" y="3429397"/>
            <a:ext cx="10012445" cy="2049646"/>
            <a:chOff x="0" y="0"/>
            <a:chExt cx="39704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478638">
            <a:off x="5257726" y="3424435"/>
            <a:ext cx="10426152" cy="2049646"/>
            <a:chOff x="0" y="0"/>
            <a:chExt cx="413455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4555" cy="812800"/>
            </a:xfrm>
            <a:custGeom>
              <a:avLst/>
              <a:gdLst/>
              <a:ahLst/>
              <a:cxnLst/>
              <a:rect l="l" t="t" r="r" b="b"/>
              <a:pathLst>
                <a:path w="4134555" h="812800">
                  <a:moveTo>
                    <a:pt x="0" y="0"/>
                  </a:moveTo>
                  <a:lnTo>
                    <a:pt x="4134555" y="0"/>
                  </a:lnTo>
                  <a:lnTo>
                    <a:pt x="41345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134555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74884">
            <a:off x="3933444" y="3320540"/>
            <a:ext cx="10012445" cy="2049646"/>
            <a:chOff x="0" y="0"/>
            <a:chExt cx="3970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4230317">
            <a:off x="5798800" y="3370870"/>
            <a:ext cx="10775716" cy="2049646"/>
            <a:chOff x="0" y="0"/>
            <a:chExt cx="427317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3177" cy="812800"/>
            </a:xfrm>
            <a:custGeom>
              <a:avLst/>
              <a:gdLst/>
              <a:ahLst/>
              <a:cxnLst/>
              <a:rect l="l" t="t" r="r" b="b"/>
              <a:pathLst>
                <a:path w="4273177" h="812800">
                  <a:moveTo>
                    <a:pt x="0" y="0"/>
                  </a:moveTo>
                  <a:lnTo>
                    <a:pt x="4273177" y="0"/>
                  </a:lnTo>
                  <a:lnTo>
                    <a:pt x="42731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273177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785043">
            <a:off x="3228114" y="3370870"/>
            <a:ext cx="10481966" cy="2049646"/>
            <a:chOff x="0" y="0"/>
            <a:chExt cx="4156689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4049912">
            <a:off x="6957067" y="4048656"/>
            <a:ext cx="10481966" cy="2049646"/>
            <a:chOff x="0" y="0"/>
            <a:chExt cx="415668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5FB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47446" tIns="47446" rIns="47446" bIns="474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362406" y="6205055"/>
            <a:ext cx="1319349" cy="1110145"/>
          </a:xfrm>
          <a:custGeom>
            <a:avLst/>
            <a:gdLst/>
            <a:ahLst/>
            <a:cxnLst/>
            <a:rect l="l" t="t" r="r" b="b"/>
            <a:pathLst>
              <a:path w="1319349" h="1110145">
                <a:moveTo>
                  <a:pt x="0" y="0"/>
                </a:moveTo>
                <a:lnTo>
                  <a:pt x="1319348" y="0"/>
                </a:lnTo>
                <a:lnTo>
                  <a:pt x="1319348" y="1110145"/>
                </a:lnTo>
                <a:lnTo>
                  <a:pt x="0" y="111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TextBox 25"/>
          <p:cNvSpPr txBox="1"/>
          <p:nvPr/>
        </p:nvSpPr>
        <p:spPr>
          <a:xfrm>
            <a:off x="604116" y="1546851"/>
            <a:ext cx="4902696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2000" b="1">
                <a:solidFill>
                  <a:srgbClr val="ECF5FB"/>
                </a:solidFill>
                <a:latin typeface="Times New Roman Ultra-Bold"/>
                <a:ea typeface="Times New Roman Ultra-Bold"/>
                <a:cs typeface="Times New Roman Ultra-Bold"/>
                <a:sym typeface="Times New Roman Ultra-Bold"/>
              </a:rPr>
              <a:t>Paragraph...</a:t>
            </a:r>
          </a:p>
        </p:txBody>
      </p:sp>
      <p:sp>
        <p:nvSpPr>
          <p:cNvPr id="29" name="Slide Number Placeholder 26">
            <a:extLst>
              <a:ext uri="{FF2B5EF4-FFF2-40B4-BE49-F238E27FC236}">
                <a16:creationId xmlns:a16="http://schemas.microsoft.com/office/drawing/2014/main" id="{D3E6ABCF-9BB9-0E17-F442-3DB35C3A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036" y="69513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71" b="-88566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 rot="-10527154">
            <a:off x="-454922" y="2513304"/>
            <a:ext cx="10985612" cy="2327455"/>
            <a:chOff x="0" y="0"/>
            <a:chExt cx="383642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6424" cy="812800"/>
            </a:xfrm>
            <a:custGeom>
              <a:avLst/>
              <a:gdLst/>
              <a:ahLst/>
              <a:cxnLst/>
              <a:rect l="l" t="t" r="r" b="b"/>
              <a:pathLst>
                <a:path w="3836424" h="812800">
                  <a:moveTo>
                    <a:pt x="0" y="0"/>
                  </a:moveTo>
                  <a:lnTo>
                    <a:pt x="3836424" y="0"/>
                  </a:lnTo>
                  <a:lnTo>
                    <a:pt x="38364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6424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0755352">
            <a:off x="-768759" y="3157095"/>
            <a:ext cx="11369530" cy="2327455"/>
            <a:chOff x="0" y="0"/>
            <a:chExt cx="39704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252437">
            <a:off x="-1146179" y="1903370"/>
            <a:ext cx="11839311" cy="2327455"/>
            <a:chOff x="0" y="0"/>
            <a:chExt cx="413455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4555" cy="812800"/>
            </a:xfrm>
            <a:custGeom>
              <a:avLst/>
              <a:gdLst/>
              <a:ahLst/>
              <a:cxnLst/>
              <a:rect l="l" t="t" r="r" b="b"/>
              <a:pathLst>
                <a:path w="4134555" h="812800">
                  <a:moveTo>
                    <a:pt x="0" y="0"/>
                  </a:moveTo>
                  <a:lnTo>
                    <a:pt x="4134555" y="0"/>
                  </a:lnTo>
                  <a:lnTo>
                    <a:pt x="413455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74902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134555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0351316">
            <a:off x="-839889" y="3644571"/>
            <a:ext cx="11369530" cy="2327455"/>
            <a:chOff x="0" y="0"/>
            <a:chExt cx="3970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70497" cy="812800"/>
            </a:xfrm>
            <a:custGeom>
              <a:avLst/>
              <a:gdLst/>
              <a:ahLst/>
              <a:cxnLst/>
              <a:rect l="l" t="t" r="r" b="b"/>
              <a:pathLst>
                <a:path w="3970497" h="812800">
                  <a:moveTo>
                    <a:pt x="0" y="0"/>
                  </a:moveTo>
                  <a:lnTo>
                    <a:pt x="3970497" y="0"/>
                  </a:lnTo>
                  <a:lnTo>
                    <a:pt x="39704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970497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004116">
            <a:off x="-1493330" y="1101889"/>
            <a:ext cx="12236255" cy="2327455"/>
            <a:chOff x="0" y="0"/>
            <a:chExt cx="427317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3177" cy="812800"/>
            </a:xfrm>
            <a:custGeom>
              <a:avLst/>
              <a:gdLst/>
              <a:ahLst/>
              <a:cxnLst/>
              <a:rect l="l" t="t" r="r" b="b"/>
              <a:pathLst>
                <a:path w="4273177" h="812800">
                  <a:moveTo>
                    <a:pt x="0" y="0"/>
                  </a:moveTo>
                  <a:lnTo>
                    <a:pt x="4273177" y="0"/>
                  </a:lnTo>
                  <a:lnTo>
                    <a:pt x="42731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4980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273177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10041156">
            <a:off x="-940672" y="4758483"/>
            <a:ext cx="11902691" cy="2327455"/>
            <a:chOff x="0" y="0"/>
            <a:chExt cx="4156689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9823711">
            <a:off x="-686074" y="-123328"/>
            <a:ext cx="11902691" cy="2327455"/>
            <a:chOff x="0" y="0"/>
            <a:chExt cx="415668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56689" cy="812800"/>
            </a:xfrm>
            <a:custGeom>
              <a:avLst/>
              <a:gdLst/>
              <a:ahLst/>
              <a:cxnLst/>
              <a:rect l="l" t="t" r="r" b="b"/>
              <a:pathLst>
                <a:path w="4156689" h="812800">
                  <a:moveTo>
                    <a:pt x="0" y="0"/>
                  </a:moveTo>
                  <a:lnTo>
                    <a:pt x="4156689" y="0"/>
                  </a:lnTo>
                  <a:lnTo>
                    <a:pt x="41566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416C">
                <a:alpha val="24706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156689" cy="841375"/>
            </a:xfrm>
            <a:prstGeom prst="rect">
              <a:avLst/>
            </a:prstGeom>
          </p:spPr>
          <p:txBody>
            <a:bodyPr lIns="53876" tIns="53876" rIns="53876" bIns="53876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31844" y="3415566"/>
            <a:ext cx="5689912" cy="121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5002" b="1" dirty="0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THANK</a:t>
            </a:r>
          </a:p>
          <a:p>
            <a:pPr algn="ctr">
              <a:lnSpc>
                <a:spcPts val="4602"/>
              </a:lnSpc>
            </a:pPr>
            <a:r>
              <a:rPr lang="en-US" sz="5002" b="1" dirty="0">
                <a:solidFill>
                  <a:srgbClr val="ECF5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YOU</a:t>
            </a:r>
          </a:p>
        </p:txBody>
      </p:sp>
      <p:sp>
        <p:nvSpPr>
          <p:cNvPr id="25" name="Freeform 25"/>
          <p:cNvSpPr/>
          <p:nvPr/>
        </p:nvSpPr>
        <p:spPr>
          <a:xfrm>
            <a:off x="8578618" y="-69745"/>
            <a:ext cx="1319349" cy="1110145"/>
          </a:xfrm>
          <a:custGeom>
            <a:avLst/>
            <a:gdLst/>
            <a:ahLst/>
            <a:cxnLst/>
            <a:rect l="l" t="t" r="r" b="b"/>
            <a:pathLst>
              <a:path w="1319349" h="1110145">
                <a:moveTo>
                  <a:pt x="0" y="0"/>
                </a:moveTo>
                <a:lnTo>
                  <a:pt x="1319349" y="0"/>
                </a:lnTo>
                <a:lnTo>
                  <a:pt x="1319349" y="1110145"/>
                </a:lnTo>
                <a:lnTo>
                  <a:pt x="0" y="1110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46" t="-54493" r="-31495" b="-329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8345250" y="6596505"/>
            <a:ext cx="1353660" cy="571545"/>
          </a:xfrm>
          <a:custGeom>
            <a:avLst/>
            <a:gdLst/>
            <a:ahLst/>
            <a:cxnLst/>
            <a:rect l="l" t="t" r="r" b="b"/>
            <a:pathLst>
              <a:path w="1353660" h="571545">
                <a:moveTo>
                  <a:pt x="0" y="0"/>
                </a:moveTo>
                <a:lnTo>
                  <a:pt x="1353660" y="0"/>
                </a:lnTo>
                <a:lnTo>
                  <a:pt x="1353660" y="571545"/>
                </a:lnTo>
                <a:lnTo>
                  <a:pt x="0" y="57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6641FC4-FA73-09FA-2787-D7A2FF48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77C0A6021F843A13A76AFCB3DACC1" ma:contentTypeVersion="12" ma:contentTypeDescription="Een nieuw document maken." ma:contentTypeScope="" ma:versionID="9a87eaada07ed7bb4deeb03d4a69b6fd">
  <xsd:schema xmlns:xsd="http://www.w3.org/2001/XMLSchema" xmlns:xs="http://www.w3.org/2001/XMLSchema" xmlns:p="http://schemas.microsoft.com/office/2006/metadata/properties" xmlns:ns2="ea98e451-d443-4eee-a966-042fa439ebe1" xmlns:ns3="bb80b4e6-1f05-41a7-ba8f-b0ea407c73a8" targetNamespace="http://schemas.microsoft.com/office/2006/metadata/properties" ma:root="true" ma:fieldsID="a0ab904d8500a3a521ca695c58fc535c" ns2:_="" ns3:_="">
    <xsd:import namespace="ea98e451-d443-4eee-a966-042fa439ebe1"/>
    <xsd:import namespace="bb80b4e6-1f05-41a7-ba8f-b0ea407c7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8e451-d443-4eee-a966-042fa439e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0b4e6-1f05-41a7-ba8f-b0ea407c73a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863cfb6-93fe-4d25-b8a8-eb9c6274f91a}" ma:internalName="TaxCatchAll" ma:showField="CatchAllData" ma:web="bb80b4e6-1f05-41a7-ba8f-b0ea407c7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98e451-d443-4eee-a966-042fa439ebe1">
      <Terms xmlns="http://schemas.microsoft.com/office/infopath/2007/PartnerControls"/>
    </lcf76f155ced4ddcb4097134ff3c332f>
    <TaxCatchAll xmlns="bb80b4e6-1f05-41a7-ba8f-b0ea407c73a8" xsi:nil="true"/>
  </documentManagement>
</p:properties>
</file>

<file path=customXml/itemProps1.xml><?xml version="1.0" encoding="utf-8"?>
<ds:datastoreItem xmlns:ds="http://schemas.openxmlformats.org/officeDocument/2006/customXml" ds:itemID="{59E6D78B-12F5-4025-952F-51EAC79F7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8e451-d443-4eee-a966-042fa439ebe1"/>
    <ds:schemaRef ds:uri="bb80b4e6-1f05-41a7-ba8f-b0ea407c7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71FD4-459C-4EA0-9322-A86924E5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7D454-4F05-42FF-A9C8-ABAFCF386F3B}">
  <ds:schemaRefs>
    <ds:schemaRef ds:uri="http://schemas.microsoft.com/office/2006/metadata/properties"/>
    <ds:schemaRef ds:uri="http://schemas.microsoft.com/office/infopath/2007/PartnerControls"/>
    <ds:schemaRef ds:uri="ea98e451-d443-4eee-a966-042fa439ebe1"/>
    <ds:schemaRef ds:uri="bb80b4e6-1f05-41a7-ba8f-b0ea407c73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Times New Roman Ultra-Bold</vt:lpstr>
      <vt:lpstr>Helvetica Now Condensed Bold</vt:lpstr>
      <vt:lpstr>Now Bold</vt:lpstr>
      <vt:lpstr>Be Vietnam Ultra-Bold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PFDM2025 Presentation Template</dc:title>
  <cp:lastModifiedBy>Mohammadjavad Berangi</cp:lastModifiedBy>
  <cp:revision>32</cp:revision>
  <dcterms:created xsi:type="dcterms:W3CDTF">2006-08-16T00:00:00Z</dcterms:created>
  <dcterms:modified xsi:type="dcterms:W3CDTF">2025-06-16T11:32:45Z</dcterms:modified>
  <dc:identifier>DAGpewULqlU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0x010100EA777C0A6021F843A13A76AFCB3DACC1</vt:lpwstr>
  </property>
  <property fmtid="{D5CDD505-2E9C-101B-9397-08002B2CF9AE}" pid="3" name="MediaServiceImageTags">
    <vt:lpwstr/>
  </property>
</Properties>
</file>